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7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3558" y="480"/>
      </p:cViewPr>
      <p:guideLst>
        <p:guide orient="horz" pos="4475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117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221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2521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079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853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278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89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47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81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832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141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41A7A-268D-4EB6-ACA3-FAD4DE63ACE9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8496B-F741-4BC8-BF62-279AB2FD49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990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3B7B8-9C14-D94F-34DC-F19D6E978E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C6D63C3-9289-5BB4-E43B-BC2C2A8C74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2" name="Imagen 11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F7AC58F5-B338-31D7-D439-EDBAA9A68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1999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C1A2B44-A395-BAFE-B81D-BE55CE5BDABD}"/>
              </a:ext>
            </a:extLst>
          </p:cNvPr>
          <p:cNvSpPr txBox="1"/>
          <p:nvPr/>
        </p:nvSpPr>
        <p:spPr>
          <a:xfrm>
            <a:off x="1651654" y="6923669"/>
            <a:ext cx="3645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200" b="1" dirty="0">
                <a:solidFill>
                  <a:schemeClr val="bg1"/>
                </a:solidFill>
                <a:latin typeface="HelveticaNeueLT Std" panose="020B0604020202020204" pitchFamily="34" charset="0"/>
              </a:rPr>
              <a:t>Stand X-XXX</a:t>
            </a:r>
          </a:p>
        </p:txBody>
      </p:sp>
    </p:spTree>
    <p:extLst>
      <p:ext uri="{BB962C8B-B14F-4D97-AF65-F5344CB8AC3E}">
        <p14:creationId xmlns:p14="http://schemas.microsoft.com/office/powerpoint/2010/main" val="14320855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</TotalTime>
  <Words>2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Duarte Campaña</dc:creator>
  <cp:lastModifiedBy>Andrea Duarte Campaña</cp:lastModifiedBy>
  <cp:revision>1</cp:revision>
  <dcterms:created xsi:type="dcterms:W3CDTF">2024-02-28T16:39:22Z</dcterms:created>
  <dcterms:modified xsi:type="dcterms:W3CDTF">2024-02-28T16:51:54Z</dcterms:modified>
</cp:coreProperties>
</file>