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199313" cy="7199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 userDrawn="1">
          <p15:clr>
            <a:srgbClr val="A4A3A4"/>
          </p15:clr>
        </p15:guide>
        <p15:guide id="2" pos="22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2934" y="696"/>
      </p:cViewPr>
      <p:guideLst>
        <p:guide orient="horz" pos="2268"/>
        <p:guide pos="22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949" y="1178222"/>
            <a:ext cx="6119416" cy="2506427"/>
          </a:xfrm>
        </p:spPr>
        <p:txBody>
          <a:bodyPr anchor="b"/>
          <a:lstStyle>
            <a:lvl1pPr algn="ctr">
              <a:defRPr sz="472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914" y="3781306"/>
            <a:ext cx="5399485" cy="1738167"/>
          </a:xfrm>
        </p:spPr>
        <p:txBody>
          <a:bodyPr/>
          <a:lstStyle>
            <a:lvl1pPr marL="0" indent="0" algn="ctr">
              <a:buNone/>
              <a:defRPr sz="1890"/>
            </a:lvl1pPr>
            <a:lvl2pPr marL="359954" indent="0" algn="ctr">
              <a:buNone/>
              <a:defRPr sz="1575"/>
            </a:lvl2pPr>
            <a:lvl3pPr marL="719907" indent="0" algn="ctr">
              <a:buNone/>
              <a:defRPr sz="1417"/>
            </a:lvl3pPr>
            <a:lvl4pPr marL="1079861" indent="0" algn="ctr">
              <a:buNone/>
              <a:defRPr sz="1260"/>
            </a:lvl4pPr>
            <a:lvl5pPr marL="1439814" indent="0" algn="ctr">
              <a:buNone/>
              <a:defRPr sz="1260"/>
            </a:lvl5pPr>
            <a:lvl6pPr marL="1799768" indent="0" algn="ctr">
              <a:buNone/>
              <a:defRPr sz="1260"/>
            </a:lvl6pPr>
            <a:lvl7pPr marL="2159721" indent="0" algn="ctr">
              <a:buNone/>
              <a:defRPr sz="1260"/>
            </a:lvl7pPr>
            <a:lvl8pPr marL="2519675" indent="0" algn="ctr">
              <a:buNone/>
              <a:defRPr sz="1260"/>
            </a:lvl8pPr>
            <a:lvl9pPr marL="2879628" indent="0" algn="ctr">
              <a:buNone/>
              <a:defRPr sz="126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F4999-CE25-40BE-AFB0-6E433D3BC9BC}" type="datetimeFigureOut">
              <a:rPr lang="es-ES" smtClean="0"/>
              <a:t>28/02/2024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43C9A-934E-44C0-94F8-E6048F0171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1795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F4999-CE25-40BE-AFB0-6E433D3BC9BC}" type="datetimeFigureOut">
              <a:rPr lang="es-ES" smtClean="0"/>
              <a:t>28/02/2024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43C9A-934E-44C0-94F8-E6048F0171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3322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52009" y="383297"/>
            <a:ext cx="1552352" cy="610108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953" y="383297"/>
            <a:ext cx="4567064" cy="6101085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F4999-CE25-40BE-AFB0-6E433D3BC9BC}" type="datetimeFigureOut">
              <a:rPr lang="es-ES" smtClean="0"/>
              <a:t>28/02/2024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43C9A-934E-44C0-94F8-E6048F0171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4008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F4999-CE25-40BE-AFB0-6E433D3BC9BC}" type="datetimeFigureOut">
              <a:rPr lang="es-ES" smtClean="0"/>
              <a:t>28/02/2024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43C9A-934E-44C0-94F8-E6048F0171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8536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04" y="1794831"/>
            <a:ext cx="6209407" cy="2994714"/>
          </a:xfrm>
        </p:spPr>
        <p:txBody>
          <a:bodyPr anchor="b"/>
          <a:lstStyle>
            <a:lvl1pPr>
              <a:defRPr sz="472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204" y="4817876"/>
            <a:ext cx="6209407" cy="1574849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/>
                </a:solidFill>
              </a:defRPr>
            </a:lvl1pPr>
            <a:lvl2pPr marL="359954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2pPr>
            <a:lvl3pPr marL="719907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3pPr>
            <a:lvl4pPr marL="107986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439814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179976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15972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51967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287962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F4999-CE25-40BE-AFB0-6E433D3BC9BC}" type="datetimeFigureOut">
              <a:rPr lang="es-ES" smtClean="0"/>
              <a:t>28/02/2024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43C9A-934E-44C0-94F8-E6048F0171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4603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953" y="1916484"/>
            <a:ext cx="3059708" cy="456789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652" y="1916484"/>
            <a:ext cx="3059708" cy="456789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F4999-CE25-40BE-AFB0-6E433D3BC9BC}" type="datetimeFigureOut">
              <a:rPr lang="es-ES" smtClean="0"/>
              <a:t>28/02/2024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43C9A-934E-44C0-94F8-E6048F0171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7202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383299"/>
            <a:ext cx="6209407" cy="139153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891" y="1764832"/>
            <a:ext cx="3045646" cy="864917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891" y="2629749"/>
            <a:ext cx="3045646" cy="386796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4652" y="1764832"/>
            <a:ext cx="3060646" cy="864917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4652" y="2629749"/>
            <a:ext cx="3060646" cy="386796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F4999-CE25-40BE-AFB0-6E433D3BC9BC}" type="datetimeFigureOut">
              <a:rPr lang="es-ES" smtClean="0"/>
              <a:t>28/02/2024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43C9A-934E-44C0-94F8-E6048F0171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9696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F4999-CE25-40BE-AFB0-6E433D3BC9BC}" type="datetimeFigureOut">
              <a:rPr lang="es-ES" smtClean="0"/>
              <a:t>28/02/2024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43C9A-934E-44C0-94F8-E6048F0171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3321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F4999-CE25-40BE-AFB0-6E433D3BC9BC}" type="datetimeFigureOut">
              <a:rPr lang="es-ES" smtClean="0"/>
              <a:t>28/02/2024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43C9A-934E-44C0-94F8-E6048F0171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5241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479954"/>
            <a:ext cx="2321966" cy="1679840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0646" y="1036570"/>
            <a:ext cx="3644652" cy="5116178"/>
          </a:xfrm>
        </p:spPr>
        <p:txBody>
          <a:bodyPr/>
          <a:lstStyle>
            <a:lvl1pPr>
              <a:defRPr sz="2519"/>
            </a:lvl1pPr>
            <a:lvl2pPr>
              <a:defRPr sz="2204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2159794"/>
            <a:ext cx="2321966" cy="4001285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F4999-CE25-40BE-AFB0-6E433D3BC9BC}" type="datetimeFigureOut">
              <a:rPr lang="es-ES" smtClean="0"/>
              <a:t>28/02/2024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43C9A-934E-44C0-94F8-E6048F0171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5540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479954"/>
            <a:ext cx="2321966" cy="1679840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60646" y="1036570"/>
            <a:ext cx="3644652" cy="5116178"/>
          </a:xfrm>
        </p:spPr>
        <p:txBody>
          <a:bodyPr anchor="t"/>
          <a:lstStyle>
            <a:lvl1pPr marL="0" indent="0">
              <a:buNone/>
              <a:defRPr sz="2519"/>
            </a:lvl1pPr>
            <a:lvl2pPr marL="359954" indent="0">
              <a:buNone/>
              <a:defRPr sz="2204"/>
            </a:lvl2pPr>
            <a:lvl3pPr marL="719907" indent="0">
              <a:buNone/>
              <a:defRPr sz="1890"/>
            </a:lvl3pPr>
            <a:lvl4pPr marL="1079861" indent="0">
              <a:buNone/>
              <a:defRPr sz="1575"/>
            </a:lvl4pPr>
            <a:lvl5pPr marL="1439814" indent="0">
              <a:buNone/>
              <a:defRPr sz="1575"/>
            </a:lvl5pPr>
            <a:lvl6pPr marL="1799768" indent="0">
              <a:buNone/>
              <a:defRPr sz="1575"/>
            </a:lvl6pPr>
            <a:lvl7pPr marL="2159721" indent="0">
              <a:buNone/>
              <a:defRPr sz="1575"/>
            </a:lvl7pPr>
            <a:lvl8pPr marL="2519675" indent="0">
              <a:buNone/>
              <a:defRPr sz="1575"/>
            </a:lvl8pPr>
            <a:lvl9pPr marL="2879628" indent="0">
              <a:buNone/>
              <a:defRPr sz="157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2159794"/>
            <a:ext cx="2321966" cy="4001285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F4999-CE25-40BE-AFB0-6E433D3BC9BC}" type="datetimeFigureOut">
              <a:rPr lang="es-ES" smtClean="0"/>
              <a:t>28/02/2024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43C9A-934E-44C0-94F8-E6048F0171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2367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383299"/>
            <a:ext cx="6209407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1916484"/>
            <a:ext cx="6209407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6672698"/>
            <a:ext cx="1619845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F4999-CE25-40BE-AFB0-6E433D3BC9BC}" type="datetimeFigureOut">
              <a:rPr lang="es-ES" smtClean="0"/>
              <a:t>28/02/2024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6672698"/>
            <a:ext cx="2429768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6672698"/>
            <a:ext cx="1619845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3C9A-934E-44C0-94F8-E6048F0171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899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Tienda con ventanas grandes y letrero negro con letras blancas&#10;&#10;Descripción generada automáticamente con confianza media">
            <a:extLst>
              <a:ext uri="{FF2B5EF4-FFF2-40B4-BE49-F238E27FC236}">
                <a16:creationId xmlns:a16="http://schemas.microsoft.com/office/drawing/2014/main" id="{993910E9-A97D-A748-6113-547FE6B6CD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199313" cy="7199313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EF908EAE-A600-766C-BEF4-C4E24AE476C6}"/>
              </a:ext>
            </a:extLst>
          </p:cNvPr>
          <p:cNvSpPr txBox="1"/>
          <p:nvPr/>
        </p:nvSpPr>
        <p:spPr>
          <a:xfrm>
            <a:off x="1959197" y="5224462"/>
            <a:ext cx="3089053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700" b="1" dirty="0">
                <a:solidFill>
                  <a:schemeClr val="bg1"/>
                </a:solidFill>
                <a:latin typeface="HelveticaNeueLT Std" panose="020B0604020202020204" pitchFamily="34" charset="0"/>
              </a:rPr>
              <a:t>Stand X-XXX</a:t>
            </a:r>
          </a:p>
        </p:txBody>
      </p:sp>
    </p:spTree>
    <p:extLst>
      <p:ext uri="{BB962C8B-B14F-4D97-AF65-F5344CB8AC3E}">
        <p14:creationId xmlns:p14="http://schemas.microsoft.com/office/powerpoint/2010/main" val="231523599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44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HelveticaNeueLT Std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Andrea Duarte Campaña</dc:creator>
  <cp:lastModifiedBy>Andrea Duarte Campaña</cp:lastModifiedBy>
  <cp:revision>2</cp:revision>
  <dcterms:created xsi:type="dcterms:W3CDTF">2024-02-27T09:52:43Z</dcterms:created>
  <dcterms:modified xsi:type="dcterms:W3CDTF">2024-02-28T12:13:02Z</dcterms:modified>
</cp:coreProperties>
</file>